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5" r:id="rId9"/>
    <p:sldId id="267" r:id="rId10"/>
    <p:sldId id="269" r:id="rId11"/>
    <p:sldId id="268" r:id="rId12"/>
    <p:sldId id="273" r:id="rId13"/>
    <p:sldId id="280" r:id="rId14"/>
    <p:sldId id="271" r:id="rId15"/>
    <p:sldId id="274" r:id="rId16"/>
    <p:sldId id="276" r:id="rId17"/>
    <p:sldId id="277" r:id="rId18"/>
    <p:sldId id="275" r:id="rId19"/>
    <p:sldId id="278" r:id="rId20"/>
    <p:sldId id="27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2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82037-0C9D-4DD4-B8F7-E3FC1842460A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A1DFA-5CC2-4249-A5AB-605F50B803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A1DFA-5CC2-4249-A5AB-605F50B803A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1E3A4-F977-4A4A-9007-C06D3E1047F7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7DC7A-00F8-460E-A990-B3A64D113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971800"/>
            <a:ext cx="7772400" cy="38862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Project  :- GROW IT YOURSELF</a:t>
            </a:r>
            <a:br>
              <a:rPr lang="en-US" sz="2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Under the guidance of</a:t>
            </a:r>
            <a:br>
              <a:rPr lang="en-US" sz="2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Prof.Mallikarjun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G.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Ganachari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Submitted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By:-</a:t>
            </a:r>
            <a:br>
              <a:rPr lang="en-US" sz="24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1. Miss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Gayatri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M.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Jangam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           USN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:-2VS16EC011</a:t>
            </a:r>
            <a:br>
              <a:rPr lang="en-US" sz="24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2.Miss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Asiya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A.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Desai                          USN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:-2VS17EC400</a:t>
            </a:r>
            <a:br>
              <a:rPr lang="en-US" sz="24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3.Miss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 Priyanka S.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Tibile                    USN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:-2VS17EC404</a:t>
            </a:r>
            <a:br>
              <a:rPr lang="en-US" sz="24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4. Miss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Trupti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C.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Patil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                        USN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:-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2VS17EC408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657600" y="1524000"/>
            <a:ext cx="1561366" cy="144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Vidya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Samvardhak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Mandal’s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VSM’s SOMASHEKHAR R. KOTHIWALE INSTITUTE OF TECHNOLOGY, NIPANI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Academic Year 2019-20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0"/>
            <a:ext cx="9296400" cy="68948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 DIAGRAM_0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HARDWARE &amp; SOFTWARE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609600"/>
            <a:ext cx="4343400" cy="6019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100" b="1" u="heavy" dirty="0" smtClean="0">
                <a:latin typeface="Times New Roman" pitchFamily="18" charset="0"/>
                <a:cs typeface="Times New Roman" pitchFamily="18" charset="0"/>
              </a:rPr>
              <a:t>HARDWARE’S </a:t>
            </a:r>
            <a:r>
              <a:rPr lang="en-IN" sz="2100" b="1" u="heavy" dirty="0" smtClean="0">
                <a:latin typeface="Times New Roman" pitchFamily="18" charset="0"/>
                <a:cs typeface="Times New Roman" pitchFamily="18" charset="0"/>
              </a:rPr>
              <a:t>USED</a:t>
            </a:r>
          </a:p>
          <a:p>
            <a:pPr lvl="0"/>
            <a:r>
              <a:rPr lang="en-US" sz="2400" dirty="0" smtClean="0"/>
              <a:t>pH </a:t>
            </a:r>
            <a:r>
              <a:rPr lang="en-US" sz="2400" dirty="0" smtClean="0"/>
              <a:t>sensor</a:t>
            </a:r>
          </a:p>
          <a:p>
            <a:pPr lvl="0"/>
            <a:r>
              <a:rPr lang="en-US" sz="2400" dirty="0" err="1" smtClean="0"/>
              <a:t>Ardunio</a:t>
            </a:r>
            <a:r>
              <a:rPr lang="en-US" sz="2400" dirty="0" smtClean="0"/>
              <a:t> Mega 2560</a:t>
            </a:r>
          </a:p>
          <a:p>
            <a:pPr lvl="0"/>
            <a:r>
              <a:rPr lang="en-US" sz="2400" dirty="0" smtClean="0"/>
              <a:t>UV Sensor</a:t>
            </a:r>
          </a:p>
          <a:p>
            <a:pPr lvl="0"/>
            <a:r>
              <a:rPr lang="en-US" sz="2400" dirty="0" smtClean="0"/>
              <a:t>Temperature sensor</a:t>
            </a:r>
          </a:p>
          <a:p>
            <a:pPr lvl="0"/>
            <a:r>
              <a:rPr lang="en-US" sz="2400" dirty="0" smtClean="0"/>
              <a:t>Light intensity sensor</a:t>
            </a:r>
          </a:p>
          <a:p>
            <a:pPr lvl="0"/>
            <a:r>
              <a:rPr lang="en-US" sz="2400" dirty="0" smtClean="0"/>
              <a:t>UV and normal </a:t>
            </a:r>
            <a:r>
              <a:rPr lang="en-US" sz="2400" dirty="0" err="1" smtClean="0"/>
              <a:t>leds</a:t>
            </a:r>
            <a:endParaRPr lang="en-US" sz="2400" dirty="0" smtClean="0"/>
          </a:p>
          <a:p>
            <a:pPr lvl="0"/>
            <a:r>
              <a:rPr lang="en-US" sz="2400" dirty="0" smtClean="0"/>
              <a:t>Relay</a:t>
            </a:r>
          </a:p>
          <a:p>
            <a:pPr lvl="0"/>
            <a:r>
              <a:rPr lang="en-US" sz="2400" dirty="0" smtClean="0"/>
              <a:t>Ultrasonic sensor</a:t>
            </a:r>
          </a:p>
          <a:p>
            <a:pPr lvl="0"/>
            <a:r>
              <a:rPr lang="en-US" sz="2400" dirty="0" smtClean="0"/>
              <a:t>2.4 inch touch display</a:t>
            </a:r>
          </a:p>
          <a:p>
            <a:pPr lvl="0"/>
            <a:r>
              <a:rPr lang="en-US" sz="2400" dirty="0" smtClean="0"/>
              <a:t>DHT11 Humidity sensor</a:t>
            </a:r>
          </a:p>
          <a:p>
            <a:pPr lvl="0"/>
            <a:r>
              <a:rPr lang="en-US" sz="2400" dirty="0" smtClean="0"/>
              <a:t>Power supply</a:t>
            </a:r>
          </a:p>
          <a:p>
            <a:pPr>
              <a:buNone/>
            </a:pP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0"/>
            <a:ext cx="4495800" cy="6248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100" b="1" u="heavy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IN" sz="2100" b="1" u="heavy" cap="all" dirty="0" smtClean="0">
                <a:latin typeface="Times New Roman" pitchFamily="18" charset="0"/>
                <a:cs typeface="Times New Roman" pitchFamily="18" charset="0"/>
              </a:rPr>
              <a:t>ecessary  tools  &amp; machines</a:t>
            </a:r>
          </a:p>
          <a:p>
            <a:pPr>
              <a:buNone/>
            </a:pP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buAutoNum type="arabicPeriod"/>
            </a:pPr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3D-printer(generic)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buAutoNum type="arabicPeriod"/>
            </a:pPr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Laser cutter(generic</a:t>
            </a:r>
            <a:r>
              <a:rPr lang="en-IN" sz="2100" cap="all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0">
              <a:buNone/>
            </a:pPr>
            <a:endParaRPr lang="en-IN" sz="2100" cap="all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100" b="1" u="heavy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N" sz="2100" b="1" u="heavy" cap="all" dirty="0" smtClean="0">
                <a:latin typeface="Times New Roman" pitchFamily="18" charset="0"/>
                <a:cs typeface="Times New Roman" pitchFamily="18" charset="0"/>
              </a:rPr>
              <a:t>OFTWARE’S used</a:t>
            </a:r>
            <a:endParaRPr lang="en-US" sz="2100" b="1" dirty="0" smtClean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buAutoNum type="arabicPeriod"/>
            </a:pPr>
            <a:r>
              <a:rPr lang="en-IN" sz="21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IN" sz="2100" dirty="0" smtClean="0">
                <a:latin typeface="Times New Roman" pitchFamily="18" charset="0"/>
                <a:cs typeface="Times New Roman" pitchFamily="18" charset="0"/>
              </a:rPr>
              <a:t> IDE</a:t>
            </a:r>
          </a:p>
          <a:p>
            <a:pPr marL="514350" lvl="0" indent="-514350">
              <a:buAutoNum type="arabicPeriod"/>
            </a:pPr>
            <a:r>
              <a:rPr lang="en-IN" sz="2100" smtClean="0">
                <a:latin typeface="Times New Roman" pitchFamily="18" charset="0"/>
                <a:cs typeface="Times New Roman" pitchFamily="18" charset="0"/>
              </a:rPr>
              <a:t>Serial Monitor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1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trgn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" y="0"/>
            <a:ext cx="9132848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ADVANTAGES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686800" cy="50593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Soil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Easy to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automatize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Controlled 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Shorter crow cycles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Vertical farming possible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Less water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Indoor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Air quality enhancement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aeroponics-system-fr-nextpittsburgh-dotco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990600"/>
            <a:ext cx="4495800" cy="5861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Power Dependency 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Aeroponics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System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Initial setup for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Aeroponics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System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Technical Knowledge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hutterstock_609886862-889x5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423" y="3200400"/>
            <a:ext cx="5492577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APPLICATIONS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096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Retail /hotel/fast food Chains</a:t>
            </a:r>
          </a:p>
          <a:p>
            <a:pPr>
              <a:spcBef>
                <a:spcPts val="0"/>
              </a:spcBef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NASA</a:t>
            </a:r>
          </a:p>
          <a:p>
            <a:pPr>
              <a:spcBef>
                <a:spcPts val="0"/>
              </a:spcBef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Private Investors</a:t>
            </a:r>
          </a:p>
          <a:p>
            <a:pPr>
              <a:spcBef>
                <a:spcPts val="0"/>
              </a:spcBef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Public Sector Companies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Ex. Railway Catering companies(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IRCTC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Processed Food Industry </a:t>
            </a:r>
          </a:p>
          <a:p>
            <a:pPr>
              <a:spcBef>
                <a:spcPts val="0"/>
              </a:spcBef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Corporate Hospitals</a:t>
            </a:r>
          </a:p>
          <a:p>
            <a:pPr>
              <a:spcBef>
                <a:spcPts val="0"/>
              </a:spcBef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FFV Exporters </a:t>
            </a:r>
          </a:p>
          <a:p>
            <a:pPr>
              <a:spcBef>
                <a:spcPts val="0"/>
              </a:spcBef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Large land owners</a:t>
            </a:r>
          </a:p>
          <a:p>
            <a:pPr>
              <a:spcBef>
                <a:spcPts val="0"/>
              </a:spcBef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NGO’s</a:t>
            </a:r>
          </a:p>
          <a:p>
            <a:pPr>
              <a:spcBef>
                <a:spcPts val="0"/>
              </a:spcBef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Foreign Retail Companies </a:t>
            </a:r>
          </a:p>
        </p:txBody>
      </p:sp>
      <p:pic>
        <p:nvPicPr>
          <p:cNvPr id="4" name="Picture 3" descr="aeroponics-technology-soilless-gardening-e140607134169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762001"/>
            <a:ext cx="4800600" cy="609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9906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991600" cy="57911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Commercial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Aeroponics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industry is a successful industry and is rapidly expanding.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market is larger than opined as produce is sold on quality rather than production method. </a:t>
            </a:r>
          </a:p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Aeroponics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cannot displace bulk commodity items.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The industry is expected to grow exponentially as conditions of soil growing is becoming difficult. 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Government intervention and university interest can propel the use of this technology.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4728279"/>
            <a:ext cx="4495801" cy="2129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REFERENECES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4525963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G.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Sandhi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et al. “Visually Guided Operation in Green-House”, Intelligent Robots and Systems '90. 'Towards a New Frontier of Applications', Proceedings. IROS '90. IEEE International Workshop on, July 1990.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K.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Rangan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et al. “An Embedded Systems Approach to Monitor Green-House”, Recent Advances in Space Technology Services and Climate Change (RSTSCC), 2010.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Wei Ai et al., “Green House Environment Monitor Technology Implementation Based on Android Mobile Platform”, Artificial Intelligence, Management Science and Electronic Commerce (AIMSEC), 2011 2nd Conference on, August 2011.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Akshay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et al., “Wireless Sensing and Control for Precision Green House Management”, Sensing Technology (ICST), 2012 Sixth International Conference, December 2010.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AjiHanggoro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et al., “Green House Controlling and Monitoring Using Android Mobile Application”,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QiR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(Quality in Research), 2013 International Conference, June 2013.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Thenmozhiet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al., “Green House Management Using Embedded System and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ZigBee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Technology”, International Journal of Advanced Research in Electrical, Electronics and Instrumentation Engineering, February 2014.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img_118535_herbivorefarms(14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600"/>
            <a:ext cx="9144000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yblocks-holding-a-clover-leave-on-the-stretched-female-hand-palm_r_XSeg4Ff_SB_P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THANK YOU.</a:t>
            </a:r>
            <a:endParaRPr 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834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ANY QUESTIONS?</a:t>
            </a:r>
            <a:endParaRPr 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qwer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0"/>
            <a:ext cx="8458200" cy="9233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GROW IT YOURSELF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3ez1wm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60198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4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ylodium-import-export-aeroponaa-aeroponic-system-is-the-africas-agriculture-future-685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852" y="1676400"/>
            <a:ext cx="5494148" cy="4129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Methodology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Block Diagram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Advantages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Disadvantages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Applications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066801"/>
            <a:ext cx="8382000" cy="2209800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Aeroponics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 is the process of growing plants in an air or mist environment without the use of soil or an aggregate medium. The word "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aeroponics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" is derived from the 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Greek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 meanings of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aer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ἀήρ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"air") and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ponos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πόνος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"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labour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").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is the practice of growing plants without soil, with roots in a misty environment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aeroponicsdiagram-512x3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0"/>
            <a:ext cx="9144000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HISTORY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Hanging_Gardens_of_Babylo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495800"/>
          </a:xfrm>
        </p:spPr>
      </p:pic>
      <p:sp>
        <p:nvSpPr>
          <p:cNvPr id="5" name="TextBox 4"/>
          <p:cNvSpPr txBox="1"/>
          <p:nvPr/>
        </p:nvSpPr>
        <p:spPr>
          <a:xfrm>
            <a:off x="0" y="5867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Hydroponic gardening has its roots in ancient history. 600 B.C., gardeners at the Hanging Gardens of Babylon–Earlier one of the seven wonders of the world–may have employed hydroponic principle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610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AEROPONICS  HISTORY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5638800"/>
          </a:xfrm>
        </p:spPr>
        <p:txBody>
          <a:bodyPr>
            <a:noAutofit/>
          </a:bodyPr>
          <a:lstStyle/>
          <a:p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1942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W. Carter first researched air culture growing and described a method of growing plants in water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vapour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1957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Went, first coined the air-growing process as “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aeroponics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” and also attempted in Tomato &amp; Coffee </a:t>
            </a:r>
          </a:p>
          <a:p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1983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The first commercially available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aeroponic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apparatus was manufactured and marketed by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GTi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It was known as “Genesis Machine” &amp; it is marketed as “Genesis rooting system”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1985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Stoner's company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GTi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was the first company to manufacture, market and apply large-scale closed-loop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aeroponic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systems into greenhouses for commercial crop production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2006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- The Agriculture University of Hanoi, Vietnam started the postgraduate doctoral program 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aeroponics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685800"/>
            <a:ext cx="8915400" cy="5440363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TRADITIONAL METHOD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88b1052fd25bad2a080fd59faab7a9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685800"/>
            <a:ext cx="3461656" cy="38260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602761_518907011476424_1204477393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5404527" cy="327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green-chill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8200"/>
            <a:ext cx="9144000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609600"/>
          </a:xfrm>
        </p:spPr>
        <p:txBody>
          <a:bodyPr>
            <a:noAutofit/>
          </a:bodyPr>
          <a:lstStyle/>
          <a:p>
            <a:r>
              <a:rPr lang="en-US" sz="4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AEROPONICS METHOD</a:t>
            </a:r>
            <a:endParaRPr lang="en-US"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c1-960x6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6115050"/>
          </a:xfrm>
        </p:spPr>
      </p:pic>
    </p:spTree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3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10" dur="150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573</Words>
  <Application>Microsoft Office PowerPoint</Application>
  <PresentationFormat>On-screen Show (4:3)</PresentationFormat>
  <Paragraphs>98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Project  :- GROW IT YOURSELF  Under the guidance of Prof.Mallikarjun G. Ganachari   Submitted By:- 1. Miss. Gayatri M. Jangam                USN:-2VS16EC011 2.Miss. Asiya A. Desai                          USN:-2VS17EC400 3.Miss. Priyanka S. Tibile                    USN:-2VS17EC404 4. Miss. Trupti C. Patil                         USN:-2VS17EC408</vt:lpstr>
      <vt:lpstr>Slide 2</vt:lpstr>
      <vt:lpstr>Slide 3</vt:lpstr>
      <vt:lpstr>CONTENTS</vt:lpstr>
      <vt:lpstr>INTRODUCTION</vt:lpstr>
      <vt:lpstr>HISTORY</vt:lpstr>
      <vt:lpstr>AEROPONICS  HISTORY</vt:lpstr>
      <vt:lpstr>METHODOLOGY</vt:lpstr>
      <vt:lpstr>AEROPONICS METHOD</vt:lpstr>
      <vt:lpstr>Slide 10</vt:lpstr>
      <vt:lpstr>Slide 11</vt:lpstr>
      <vt:lpstr>HARDWARE &amp; SOFTWARE USED</vt:lpstr>
      <vt:lpstr>Slide 13</vt:lpstr>
      <vt:lpstr>ADVANTAGES</vt:lpstr>
      <vt:lpstr>DISADVANTAGES</vt:lpstr>
      <vt:lpstr>APPLICATIONS</vt:lpstr>
      <vt:lpstr>CONCLUSION</vt:lpstr>
      <vt:lpstr>REFERENECES</vt:lpstr>
      <vt:lpstr>THANK YOU.</vt:lpstr>
      <vt:lpstr>ANY 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home</dc:creator>
  <cp:lastModifiedBy>Student</cp:lastModifiedBy>
  <cp:revision>62</cp:revision>
  <dcterms:created xsi:type="dcterms:W3CDTF">2019-11-01T03:51:22Z</dcterms:created>
  <dcterms:modified xsi:type="dcterms:W3CDTF">2019-12-03T06:56:02Z</dcterms:modified>
</cp:coreProperties>
</file>